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429" autoAdjust="0"/>
  </p:normalViewPr>
  <p:slideViewPr>
    <p:cSldViewPr>
      <p:cViewPr varScale="1">
        <p:scale>
          <a:sx n="65" d="100"/>
          <a:sy n="65" d="100"/>
        </p:scale>
        <p:origin x="2070" y="78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749E3-C4CE-4CD8-84D4-7E03EA956B73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46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0E10F-696E-4B40-8B90-F885BDE2A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302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0E10F-696E-4B40-8B90-F885BDE2AE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852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88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5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35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8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26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74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21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F96B-136D-407D-9F2A-15FF96A76E9C}" type="datetimeFigureOut">
              <a:rPr kumimoji="1" lang="ja-JP" altLang="en-US" smtClean="0"/>
              <a:t>2017/9/13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9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192.168.11.19\share\■■■Photo&amp;Movie「素材」■■■\写真素材\空・自然\R001251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592" r="22766" b="13592"/>
          <a:stretch/>
        </p:blipFill>
        <p:spPr bwMode="auto">
          <a:xfrm rot="5400000">
            <a:off x="-1602073" y="1566067"/>
            <a:ext cx="10693399" cy="75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1115237" y="2318254"/>
            <a:ext cx="5639685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パネルディスカッション</a:t>
            </a:r>
            <a:endParaRPr lang="en-US" altLang="ja-JP" sz="24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pPr algn="ctr"/>
            <a:r>
              <a:rPr lang="ja-JP" altLang="en-US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Ｇ空間をしごとにする</a:t>
            </a:r>
            <a:endParaRPr lang="en-US" altLang="ja-JP" sz="48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pPr algn="ctr"/>
            <a:r>
              <a:rPr lang="ja-JP" alt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～</a:t>
            </a:r>
            <a:r>
              <a:rPr lang="ja-JP" altLang="en-US" sz="3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若手</a:t>
            </a:r>
            <a:r>
              <a:rPr lang="ja-JP" alt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が語る夢と魅力～</a:t>
            </a:r>
            <a:endParaRPr lang="en-US" altLang="ja-JP" sz="3200" b="1" spc="50" dirty="0" smtClean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68131" y="4359117"/>
            <a:ext cx="49552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平成</a:t>
            </a:r>
            <a:r>
              <a:rPr lang="en-US" altLang="ja-JP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29</a:t>
            </a:r>
            <a:r>
              <a:rPr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年１０</a:t>
            </a:r>
            <a:r>
              <a:rPr kumimoji="1"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月</a:t>
            </a:r>
            <a:r>
              <a:rPr kumimoji="1" lang="en-US" altLang="ja-JP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1</a:t>
            </a:r>
            <a:r>
              <a:rPr kumimoji="1"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２日</a:t>
            </a:r>
            <a:r>
              <a:rPr kumimoji="1" lang="en-US" altLang="ja-JP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(</a:t>
            </a:r>
            <a:r>
              <a:rPr kumimoji="1"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木</a:t>
            </a:r>
            <a:r>
              <a:rPr kumimoji="1" lang="en-US" altLang="ja-JP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)</a:t>
            </a:r>
            <a:endParaRPr kumimoji="1" lang="ja-JP" altLang="en-US" sz="3600" b="1" dirty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326040" y="4289708"/>
            <a:ext cx="1795580" cy="7920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000" b="1" dirty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日時</a:t>
            </a:r>
            <a:endParaRPr kumimoji="1" lang="ja-JP" altLang="en-US" sz="3000" b="1" dirty="0"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31822" y="6337993"/>
            <a:ext cx="4281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日本科学未来館　７階</a:t>
            </a:r>
            <a:endParaRPr kumimoji="1" lang="en-US" altLang="ja-JP" sz="3200" b="1" dirty="0" smtClean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r>
              <a:rPr lang="ja-JP" altLang="en-US" sz="24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　　コンファレンスルーム天王星</a:t>
            </a:r>
            <a:endParaRPr kumimoji="1" lang="ja-JP" altLang="en-US" sz="2400" b="1" dirty="0" smtClean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r>
              <a:rPr lang="ja-JP" altLang="en-US" sz="24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　　（東京都江東区青海</a:t>
            </a:r>
            <a:r>
              <a:rPr lang="en-US" altLang="ja-JP" sz="24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2-3-6</a:t>
            </a:r>
            <a:r>
              <a:rPr lang="ja-JP" altLang="en-US" sz="24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）</a:t>
            </a:r>
            <a:endParaRPr kumimoji="1" lang="ja-JP" altLang="en-US" sz="2400" b="1" dirty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468859" y="6587681"/>
            <a:ext cx="1656184" cy="7920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000" b="1" dirty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場所</a:t>
            </a:r>
            <a:endParaRPr kumimoji="1" lang="ja-JP" altLang="en-US" sz="3000" b="1" dirty="0"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368131" y="5403510"/>
            <a:ext cx="4488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14</a:t>
            </a:r>
            <a:r>
              <a:rPr kumimoji="1"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時３０分～</a:t>
            </a:r>
            <a:r>
              <a:rPr kumimoji="1" lang="en-US" altLang="ja-JP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16</a:t>
            </a:r>
            <a:r>
              <a:rPr kumimoji="1"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時</a:t>
            </a:r>
            <a:r>
              <a:rPr kumimoji="1" lang="en-US" altLang="ja-JP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00</a:t>
            </a:r>
            <a:r>
              <a:rPr kumimoji="1" lang="ja-JP" altLang="en-US" sz="3600" b="1" dirty="0" smtClean="0">
                <a:solidFill>
                  <a:schemeClr val="bg1"/>
                </a:solidFill>
                <a:effectLst>
                  <a:glow rad="63500">
                    <a:schemeClr val="accent6"/>
                  </a:glo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分</a:t>
            </a:r>
            <a:endParaRPr kumimoji="1" lang="ja-JP" altLang="en-US" sz="3600" b="1" dirty="0">
              <a:solidFill>
                <a:schemeClr val="bg1"/>
              </a:solidFill>
              <a:effectLst>
                <a:glow rad="63500">
                  <a:schemeClr val="accent6"/>
                </a:glo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374679" y="5378886"/>
            <a:ext cx="1698302" cy="7920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" b="1" dirty="0" smtClean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時間</a:t>
            </a:r>
            <a:endParaRPr kumimoji="1" lang="ja-JP" altLang="en-US" sz="3000" b="1" dirty="0"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12279" y="8370143"/>
            <a:ext cx="6552728" cy="2161134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/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広報推進</a:t>
            </a:r>
            <a:r>
              <a:rPr lang="ja-JP" altLang="en-US" dirty="0">
                <a:solidFill>
                  <a:schemeClr val="tx1"/>
                </a:solidFill>
              </a:rPr>
              <a:t>協</a:t>
            </a:r>
            <a:r>
              <a:rPr lang="ja-JP" altLang="en-US" dirty="0" smtClean="0">
                <a:solidFill>
                  <a:schemeClr val="tx1"/>
                </a:solidFill>
              </a:rPr>
              <a:t>議会（測量･地図作成分野）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事務局　国土交通省国土地理院総務部政策調整室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　　　　　　　　　　　　　　　　　　　　　　担当</a:t>
            </a:r>
            <a:r>
              <a:rPr lang="en-US" altLang="ja-JP" dirty="0" smtClean="0">
                <a:solidFill>
                  <a:schemeClr val="tx1"/>
                </a:solidFill>
              </a:rPr>
              <a:t>:</a:t>
            </a:r>
            <a:r>
              <a:rPr lang="ja-JP" altLang="en-US" dirty="0" smtClean="0">
                <a:solidFill>
                  <a:schemeClr val="tx1"/>
                </a:solidFill>
              </a:rPr>
              <a:t>高木･佐野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連絡先　〒</a:t>
            </a:r>
            <a:r>
              <a:rPr lang="en-US" altLang="ja-JP" dirty="0" smtClean="0">
                <a:solidFill>
                  <a:schemeClr val="tx1"/>
                </a:solidFill>
              </a:rPr>
              <a:t>305-0811</a:t>
            </a:r>
            <a:r>
              <a:rPr lang="ja-JP" altLang="en-US" dirty="0" smtClean="0">
                <a:solidFill>
                  <a:schemeClr val="tx1"/>
                </a:solidFill>
              </a:rPr>
              <a:t>　茨城県つくば市北郷</a:t>
            </a:r>
            <a:r>
              <a:rPr lang="en-US" altLang="ja-JP" dirty="0" smtClean="0">
                <a:solidFill>
                  <a:schemeClr val="tx1"/>
                </a:solidFill>
              </a:rPr>
              <a:t>1</a:t>
            </a:r>
            <a:r>
              <a:rPr lang="ja-JP" altLang="en-US" dirty="0" smtClean="0">
                <a:solidFill>
                  <a:schemeClr val="tx1"/>
                </a:solidFill>
              </a:rPr>
              <a:t>番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　　　　　　　　　　　　　　　　　　　　 </a:t>
            </a:r>
            <a:r>
              <a:rPr lang="en-US" altLang="ja-JP" dirty="0" smtClean="0">
                <a:solidFill>
                  <a:schemeClr val="tx1"/>
                </a:solidFill>
              </a:rPr>
              <a:t>029-864-1113</a:t>
            </a:r>
            <a:r>
              <a:rPr lang="ja-JP" altLang="en-US" dirty="0"/>
              <a:t>　</a:t>
            </a:r>
            <a:endParaRPr lang="en-US" altLang="ja-JP" dirty="0" smtClean="0"/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ホームページ　　</a:t>
            </a:r>
            <a:r>
              <a:rPr lang="en-US" altLang="ja-JP" dirty="0" smtClean="0">
                <a:solidFill>
                  <a:schemeClr val="tx1"/>
                </a:solidFill>
              </a:rPr>
              <a:t>https://www.sokuryo-koho.com/</a:t>
            </a:r>
          </a:p>
        </p:txBody>
      </p:sp>
      <p:sp>
        <p:nvSpPr>
          <p:cNvPr id="18" name="円/楕円 17"/>
          <p:cNvSpPr/>
          <p:nvPr/>
        </p:nvSpPr>
        <p:spPr>
          <a:xfrm>
            <a:off x="479990" y="7783581"/>
            <a:ext cx="2853256" cy="42313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お問い合わせ先</a:t>
            </a:r>
            <a:endParaRPr kumimoji="1" lang="ja-JP" altLang="en-US" b="1" dirty="0"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pic>
        <p:nvPicPr>
          <p:cNvPr id="20" name="図 19" descr="「電話マーク フリー」の画像検索結果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054" y="9652431"/>
            <a:ext cx="457946" cy="4099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横巻き 1"/>
          <p:cNvSpPr/>
          <p:nvPr/>
        </p:nvSpPr>
        <p:spPr>
          <a:xfrm>
            <a:off x="972319" y="780104"/>
            <a:ext cx="5544616" cy="1322451"/>
          </a:xfrm>
          <a:prstGeom prst="horizontalScrol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20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　</a:t>
            </a:r>
            <a:r>
              <a:rPr lang="ja-JP" altLang="ja-JP" sz="320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Ｇ</a:t>
            </a:r>
            <a:r>
              <a:rPr lang="ja-JP" altLang="ja-JP" sz="32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空間ＥＸＰＯ　２０１７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596" y="9497395"/>
            <a:ext cx="968677" cy="96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09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1276_bosai-kunren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21276_bosai-kunren_poster</Template>
  <TotalTime>178</TotalTime>
  <Words>40</Words>
  <Application>Microsoft Office PowerPoint</Application>
  <PresentationFormat>ユーザー設定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HGP創英ﾌﾟﾚｾﾞﾝｽEB</vt:lpstr>
      <vt:lpstr>HGP明朝E</vt:lpstr>
      <vt:lpstr>ＭＳ Ｐゴシック</vt:lpstr>
      <vt:lpstr>メイリオ</vt:lpstr>
      <vt:lpstr>Arial</vt:lpstr>
      <vt:lpstr>Calibri</vt:lpstr>
      <vt:lpstr>21276_bosai-kunren_poster</vt:lpstr>
      <vt:lpstr>PowerPoint プレゼンテーション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GSI</dc:creator>
  <cp:lastModifiedBy>国土地理院政策調整室</cp:lastModifiedBy>
  <cp:revision>14</cp:revision>
  <cp:lastPrinted>2017-09-08T04:19:52Z</cp:lastPrinted>
  <dcterms:created xsi:type="dcterms:W3CDTF">2017-09-08T02:15:20Z</dcterms:created>
  <dcterms:modified xsi:type="dcterms:W3CDTF">2017-09-13T07:11:58Z</dcterms:modified>
</cp:coreProperties>
</file>